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17" autoAdjust="0"/>
    <p:restoredTop sz="94694"/>
  </p:normalViewPr>
  <p:slideViewPr>
    <p:cSldViewPr>
      <p:cViewPr varScale="1">
        <p:scale>
          <a:sx n="117" d="100"/>
          <a:sy n="117" d="100"/>
        </p:scale>
        <p:origin x="2568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914399"/>
            <a:ext cx="7772400" cy="1676401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590800"/>
            <a:ext cx="77724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667000" y="4898759"/>
            <a:ext cx="3866349" cy="732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DFAB634E-7F14-D447-8002-ABA8F1ABB6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994538" y="6019799"/>
            <a:ext cx="1303700" cy="67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A85E6D73-CEAC-164B-A342-C26B5A763E7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 rot="5400000">
            <a:off x="149023" y="5725316"/>
            <a:ext cx="1303700" cy="67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994538" y="6019799"/>
            <a:ext cx="1303700" cy="67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09A0FD15-FAC8-8C4B-9627-ECA77EE3146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994538" y="6019799"/>
            <a:ext cx="1303700" cy="67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5BD859A9-7BF0-CD48-986C-C283DC221FA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994538" y="6019799"/>
            <a:ext cx="1303700" cy="67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1AA87CEA-4E2B-FD42-8B8C-6C76F399585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994538" y="6019799"/>
            <a:ext cx="1303700" cy="67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DBF31603-BADB-1D4F-8D33-DBF5C020DB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994538" y="6019799"/>
            <a:ext cx="1303700" cy="67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BC7BAB76-2990-C64F-9782-0C6C62DB8C9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994538" y="6019799"/>
            <a:ext cx="1303700" cy="67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D85535FD-3E7E-8347-8704-EDDE895206F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994538" y="6019799"/>
            <a:ext cx="1303700" cy="67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2C9B7853-0E93-BA42-B04B-BCAF2555F14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994538" y="6019799"/>
            <a:ext cx="1303700" cy="67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8077200" cy="838200"/>
          </a:xfrm>
        </p:spPr>
        <p:txBody>
          <a:bodyPr/>
          <a:lstStyle/>
          <a:p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895600"/>
            <a:ext cx="8077200" cy="73761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592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9700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Custom 29">
      <a:dk1>
        <a:srgbClr val="000000"/>
      </a:dk1>
      <a:lt1>
        <a:srgbClr val="FFFFFF"/>
      </a:lt1>
      <a:dk2>
        <a:srgbClr val="F5C201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9</TotalTime>
  <Words>0</Words>
  <Application>Microsoft Macintosh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Arial Black</vt:lpstr>
      <vt:lpstr>Essential</vt:lpstr>
      <vt:lpstr>PowerPoint Presentation</vt:lpstr>
      <vt:lpstr>PowerPoint Presentation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Gallagher, Kathleen</dc:creator>
  <cp:lastModifiedBy>Chris Dickey</cp:lastModifiedBy>
  <cp:revision>6</cp:revision>
  <dcterms:created xsi:type="dcterms:W3CDTF">2017-12-21T22:24:42Z</dcterms:created>
  <dcterms:modified xsi:type="dcterms:W3CDTF">2020-06-02T14:36:27Z</dcterms:modified>
</cp:coreProperties>
</file>