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"/>
  </p:handout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17" autoAdjust="0"/>
    <p:restoredTop sz="94694"/>
  </p:normalViewPr>
  <p:slideViewPr>
    <p:cSldViewPr>
      <p:cViewPr varScale="1">
        <p:scale>
          <a:sx n="127" d="100"/>
          <a:sy n="127" d="100"/>
        </p:scale>
        <p:origin x="45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318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D6820-8E86-476D-B359-118CF7424600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CDE39-7EDE-474A-861A-43FFF2F722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27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95368A5-4BFD-88C8-584E-1739DF9DC8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5867400"/>
            <a:ext cx="3335540" cy="536449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A black and white sign&#10;&#10;Description automatically generated with low confidence">
            <a:extLst>
              <a:ext uri="{FF2B5EF4-FFF2-40B4-BE49-F238E27FC236}">
                <a16:creationId xmlns:a16="http://schemas.microsoft.com/office/drawing/2014/main" id="{713E9466-F376-9366-D7DB-7FD460F768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1348" y="5640691"/>
            <a:ext cx="1856332" cy="9633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6" name="Picture 5" descr="A black and white sign&#10;&#10;Description automatically generated with low confidence">
            <a:extLst>
              <a:ext uri="{FF2B5EF4-FFF2-40B4-BE49-F238E27FC236}">
                <a16:creationId xmlns:a16="http://schemas.microsoft.com/office/drawing/2014/main" id="{C140C18F-3DDD-2596-691E-6FBFA6FE2C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1" y="5791200"/>
            <a:ext cx="1856332" cy="9633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EED1897-4675-DB0B-372B-264BAA7E31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4715" y="5630080"/>
            <a:ext cx="1762965" cy="932689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A black and white sign&#10;&#10;Description automatically generated with low confidence">
            <a:extLst>
              <a:ext uri="{FF2B5EF4-FFF2-40B4-BE49-F238E27FC236}">
                <a16:creationId xmlns:a16="http://schemas.microsoft.com/office/drawing/2014/main" id="{737EADA9-9578-5676-A347-A4B2DA63C8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1" y="5791200"/>
            <a:ext cx="1856332" cy="9633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A black and white sign&#10;&#10;Description automatically generated with low confidence">
            <a:extLst>
              <a:ext uri="{FF2B5EF4-FFF2-40B4-BE49-F238E27FC236}">
                <a16:creationId xmlns:a16="http://schemas.microsoft.com/office/drawing/2014/main" id="{106D3A0D-616E-132E-A210-3ED5684CD75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8123" y="5562600"/>
            <a:ext cx="1856332" cy="9633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black and white sign&#10;&#10;Description automatically generated with low confidence">
            <a:extLst>
              <a:ext uri="{FF2B5EF4-FFF2-40B4-BE49-F238E27FC236}">
                <a16:creationId xmlns:a16="http://schemas.microsoft.com/office/drawing/2014/main" id="{017524C1-5FFE-A72D-FDBC-63BE3D3EB3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255" y="5650767"/>
            <a:ext cx="1856332" cy="9633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A black and white sign&#10;&#10;Description automatically generated with low confidence">
            <a:extLst>
              <a:ext uri="{FF2B5EF4-FFF2-40B4-BE49-F238E27FC236}">
                <a16:creationId xmlns:a16="http://schemas.microsoft.com/office/drawing/2014/main" id="{F4DFC6C4-9B57-CF37-AC29-3011FFF56E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255" y="5678476"/>
            <a:ext cx="1856332" cy="9633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pic>
        <p:nvPicPr>
          <p:cNvPr id="8" name="Picture 7" descr="A black and white sign&#10;&#10;Description automatically generated with low confidence">
            <a:extLst>
              <a:ext uri="{FF2B5EF4-FFF2-40B4-BE49-F238E27FC236}">
                <a16:creationId xmlns:a16="http://schemas.microsoft.com/office/drawing/2014/main" id="{0ED6ADA3-BEA8-9DE6-EF25-FA28ABA410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1348" y="5640691"/>
            <a:ext cx="1856332" cy="9633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  <a:prstGeom prst="rect">
            <a:avLst/>
          </a:prstGeo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  <a:prstGeom prst="rect">
            <a:avLst/>
          </a:prstGeo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DAEC0F9-7CE5-2308-E733-9860CDADF6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4715" y="5630080"/>
            <a:ext cx="1762965" cy="932689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981200"/>
            <a:ext cx="8077200" cy="838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895600"/>
            <a:ext cx="8077200" cy="73761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92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9700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Custom 28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FC0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16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PowerPoint Presentation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Gallagher, Kathleen</dc:creator>
  <cp:lastModifiedBy>Kelley, Barbara</cp:lastModifiedBy>
  <cp:revision>8</cp:revision>
  <dcterms:created xsi:type="dcterms:W3CDTF">2017-12-21T22:24:39Z</dcterms:created>
  <dcterms:modified xsi:type="dcterms:W3CDTF">2023-02-01T22:34:39Z</dcterms:modified>
</cp:coreProperties>
</file>