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86395" autoAdjust="0"/>
  </p:normalViewPr>
  <p:slideViewPr>
    <p:cSldViewPr>
      <p:cViewPr varScale="1">
        <p:scale>
          <a:sx n="74" d="100"/>
          <a:sy n="74" d="100"/>
        </p:scale>
        <p:origin x="903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7687F-A08B-485E-A86B-0331A65BCB4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A0089-2626-4AC9-9DB6-B12278952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3832" y="0"/>
            <a:ext cx="3058168" cy="68580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777318" y="6426202"/>
            <a:ext cx="3759199" cy="126999"/>
          </a:xfr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553301" y="6400800"/>
            <a:ext cx="609600" cy="152400"/>
          </a:xfrm>
        </p:spPr>
        <p:txBody>
          <a:bodyPr/>
          <a:lstStyle>
            <a:lvl1pPr algn="r">
              <a:defRPr/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4775201" y="6296248"/>
            <a:ext cx="3761316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7721600" cy="737616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14400" y="1981200"/>
            <a:ext cx="7721600" cy="838200"/>
          </a:xfrm>
        </p:spPr>
        <p:txBody>
          <a:bodyPr>
            <a:normAutofit/>
          </a:bodyPr>
          <a:lstStyle/>
          <a:p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C787130A-6FFB-5D3E-B0C5-8511889845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58169" y="5186667"/>
            <a:ext cx="3124200" cy="591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48768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54661" y="457200"/>
            <a:ext cx="995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335226-7C40-D96D-D073-EF7484A6C5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82200" y="5930610"/>
            <a:ext cx="1198591" cy="62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764925" y="0"/>
            <a:ext cx="42707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995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9652000" cy="495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711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502402" y="6426202"/>
            <a:ext cx="37591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A1AE31-C750-40F8-8FC3-81EF4326111E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500285" y="6296248"/>
            <a:ext cx="3761316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057400" y="1066801"/>
            <a:ext cx="7239000" cy="51053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57400" y="457200"/>
            <a:ext cx="7162800" cy="533400"/>
          </a:xfrm>
        </p:spPr>
        <p:txBody>
          <a:bodyPr>
            <a:noAutofit/>
          </a:bodyPr>
          <a:lstStyle/>
          <a:p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970072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Wingdings</vt:lpstr>
      <vt:lpstr>Composite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Kathleen</dc:creator>
  <cp:lastModifiedBy>Moore, Michelle M S</cp:lastModifiedBy>
  <cp:revision>10</cp:revision>
  <dcterms:created xsi:type="dcterms:W3CDTF">2017-12-21T22:24:45Z</dcterms:created>
  <dcterms:modified xsi:type="dcterms:W3CDTF">2023-02-06T22:19:35Z</dcterms:modified>
</cp:coreProperties>
</file>