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17" autoAdjust="0"/>
    <p:restoredTop sz="94694"/>
  </p:normalViewPr>
  <p:slideViewPr>
    <p:cSldViewPr>
      <p:cViewPr varScale="1">
        <p:scale>
          <a:sx n="104" d="100"/>
          <a:sy n="104" d="100"/>
        </p:scale>
        <p:origin x="13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914399"/>
            <a:ext cx="10363200" cy="1676401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8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103632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BA667B0-1494-7D74-9698-4F7DEC81C3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5257801"/>
            <a:ext cx="4152381" cy="7904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1D3EB5F-EA08-DBD5-EADD-04C59D6B9F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400" y="5799045"/>
            <a:ext cx="1790700" cy="92687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4A1AE31-C750-40F8-8FC3-81EF4326111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994C75-2A95-908D-DA08-FE9E49838F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592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6BA609C-B026-EDF1-7343-83C7EAA86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7362C88-4356-E94F-6A32-23976C3EC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970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Custom 29">
      <a:dk1>
        <a:srgbClr val="000000"/>
      </a:dk1>
      <a:lt1>
        <a:srgbClr val="FFFFFF"/>
      </a:lt1>
      <a:dk2>
        <a:srgbClr val="F5C201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Arial Black</vt:lpstr>
      <vt:lpstr>Essential</vt:lpstr>
      <vt:lpstr>PowerPoint Presentation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Gallagher, Kathleen</dc:creator>
  <cp:lastModifiedBy>Kelley, Barbara</cp:lastModifiedBy>
  <cp:revision>11</cp:revision>
  <dcterms:created xsi:type="dcterms:W3CDTF">2017-12-21T22:24:42Z</dcterms:created>
  <dcterms:modified xsi:type="dcterms:W3CDTF">2023-02-06T21:54:42Z</dcterms:modified>
</cp:coreProperties>
</file>