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7" autoAdjust="0"/>
    <p:restoredTop sz="94694"/>
  </p:normalViewPr>
  <p:slideViewPr>
    <p:cSldViewPr>
      <p:cViewPr varScale="1">
        <p:scale>
          <a:sx n="70" d="100"/>
          <a:sy n="70" d="100"/>
        </p:scale>
        <p:origin x="1169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5105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57984"/>
            <a:ext cx="10769600" cy="762000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919984"/>
            <a:ext cx="10769600" cy="737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BBB4A34-5490-7ABF-5317-6182560AE7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38637" y="5609844"/>
            <a:ext cx="3514725" cy="562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AEDD864-1D22-6360-9F72-35BE73282D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37731" y="612217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A299AF6-4340-E83C-B1C7-6660055D7A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5400000">
            <a:off x="414432" y="5755207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447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19006AB0-0079-305A-A712-71ADF20C16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37731" y="612217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20999B9F-BE25-E249-9DEE-5D790BAA78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37731" y="612217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464DBFF8-80ED-53A2-8CA5-44FE598559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37731" y="612217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2FD1E45-8E08-759F-75FB-09CDE415EEB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37731" y="612217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8313AE56-16A7-E314-1AD9-7404464FD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37731" y="612217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5FCFB2FE-8816-06F4-E290-319DDB6F8B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37731" y="612217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A55592A-DBC9-B489-F111-C01E8C0D37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37731" y="612217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BECAED37-0DE7-0851-70E9-143A6E3F0D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37731" y="6122170"/>
            <a:ext cx="944669" cy="498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810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1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28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FC0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Corbel</vt:lpstr>
      <vt:lpstr>Wingdings</vt:lpstr>
      <vt:lpstr>Wingdings 2</vt:lpstr>
      <vt:lpstr>Wingdings 3</vt:lpstr>
      <vt:lpstr>Module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Kathleen</dc:creator>
  <cp:lastModifiedBy>Moore, Michelle M S</cp:lastModifiedBy>
  <cp:revision>10</cp:revision>
  <dcterms:created xsi:type="dcterms:W3CDTF">2017-12-21T22:24:47Z</dcterms:created>
  <dcterms:modified xsi:type="dcterms:W3CDTF">2023-02-06T20:22:49Z</dcterms:modified>
</cp:coreProperties>
</file>