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4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517" autoAdjust="0"/>
    <p:restoredTop sz="94694"/>
  </p:normalViewPr>
  <p:slideViewPr>
    <p:cSldViewPr>
      <p:cViewPr varScale="1">
        <p:scale>
          <a:sx n="117" d="100"/>
          <a:sy n="117" d="100"/>
        </p:scale>
        <p:origin x="2568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3180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7D6820-8E86-476D-B359-118CF7424600}" type="datetimeFigureOut">
              <a:rPr lang="en-US" smtClean="0"/>
              <a:pPr/>
              <a:t>6/2/20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9CDE39-7EDE-474A-861A-43FFF2F722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270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43200" y="5761527"/>
            <a:ext cx="3890963" cy="622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/>
          <a:lstStyle/>
          <a:p>
            <a:fld id="{44A1AE31-C750-40F8-8FC3-81EF4326111E}" type="datetimeFigureOut">
              <a:rPr lang="en-US" smtClean="0"/>
              <a:pPr/>
              <a:t>6/2/20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6690094-386A-1045-95F3-6F68D9E5447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83100" y="6019799"/>
            <a:ext cx="1303700" cy="67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/>
          <a:lstStyle/>
          <a:p>
            <a:fld id="{44A1AE31-C750-40F8-8FC3-81EF4326111E}" type="datetimeFigureOut">
              <a:rPr lang="en-US" smtClean="0"/>
              <a:pPr/>
              <a:t>6/2/20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4FBE94C6-F401-0F45-918E-448C4F05110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125852" y="5760875"/>
            <a:ext cx="1303700" cy="67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473D9CC-EBF6-1B44-9FDD-3F87117835C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83100" y="6019799"/>
            <a:ext cx="1303700" cy="67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/>
          <a:lstStyle/>
          <a:p>
            <a:fld id="{44A1AE31-C750-40F8-8FC3-81EF4326111E}" type="datetimeFigureOut">
              <a:rPr lang="en-US" smtClean="0"/>
              <a:pPr/>
              <a:t>6/2/20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97A05B6-67D5-5C4B-B8BC-6F805054D39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93843" y="6019799"/>
            <a:ext cx="1282214" cy="67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/>
          <a:lstStyle/>
          <a:p>
            <a:fld id="{44A1AE31-C750-40F8-8FC3-81EF4326111E}" type="datetimeFigureOut">
              <a:rPr lang="en-US" smtClean="0"/>
              <a:pPr/>
              <a:t>6/2/20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7B12764-4C89-A346-A4EA-E4442417B53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83100" y="6019799"/>
            <a:ext cx="1303700" cy="67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/>
          <a:lstStyle/>
          <a:p>
            <a:fld id="{44A1AE31-C750-40F8-8FC3-81EF4326111E}" type="datetimeFigureOut">
              <a:rPr lang="en-US" smtClean="0"/>
              <a:pPr/>
              <a:t>6/2/20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7F5085C3-0577-3046-A022-3F0996E098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83100" y="6019799"/>
            <a:ext cx="1303700" cy="67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/>
          <a:lstStyle/>
          <a:p>
            <a:fld id="{44A1AE31-C750-40F8-8FC3-81EF4326111E}" type="datetimeFigureOut">
              <a:rPr lang="en-US" smtClean="0"/>
              <a:pPr/>
              <a:t>6/2/20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774466B-7986-474E-97C7-BD4E522B25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83100" y="6019799"/>
            <a:ext cx="1303700" cy="67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/>
          <a:lstStyle/>
          <a:p>
            <a:fld id="{44A1AE31-C750-40F8-8FC3-81EF4326111E}" type="datetimeFigureOut">
              <a:rPr lang="en-US" smtClean="0"/>
              <a:pPr/>
              <a:t>6/2/20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5A463D6-E92F-DB44-AE8A-539D56D9E2A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83100" y="6019799"/>
            <a:ext cx="1303700" cy="67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/>
          <a:lstStyle/>
          <a:p>
            <a:fld id="{44A1AE31-C750-40F8-8FC3-81EF4326111E}" type="datetimeFigureOut">
              <a:rPr lang="en-US" smtClean="0"/>
              <a:pPr/>
              <a:t>6/2/20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9308D9C-1926-6749-BA2F-C606DA2C3F5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83100" y="6019799"/>
            <a:ext cx="1303700" cy="67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  <a:prstGeom prst="rect">
            <a:avLst/>
          </a:prstGeom>
        </p:spPr>
        <p:txBody>
          <a:bodyPr/>
          <a:lstStyle/>
          <a:p>
            <a:fld id="{44A1AE31-C750-40F8-8FC3-81EF4326111E}" type="datetimeFigureOut">
              <a:rPr lang="en-US" smtClean="0"/>
              <a:pPr/>
              <a:t>6/2/20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</p:spPr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C2875EEC-6DEA-9843-A2D6-30623F5E36F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93843" y="6019799"/>
            <a:ext cx="1282214" cy="67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8077200" cy="838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895600"/>
            <a:ext cx="8077200" cy="737616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92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9700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Custom 28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FC0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13</TotalTime>
  <Words>0</Words>
  <Application>Microsoft Macintosh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Corbel</vt:lpstr>
      <vt:lpstr>Wingdings</vt:lpstr>
      <vt:lpstr>Wingdings 2</vt:lpstr>
      <vt:lpstr>Wingdings 3</vt:lpstr>
      <vt:lpstr>Module</vt:lpstr>
      <vt:lpstr>PowerPoint Presentation</vt:lpstr>
      <vt:lpstr>PowerPoint Presentation</vt:lpstr>
    </vt:vector>
  </TitlesOfParts>
  <Company>University of Iowa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Gallagher, Kathleen</dc:creator>
  <cp:lastModifiedBy>Chris Dickey</cp:lastModifiedBy>
  <cp:revision>6</cp:revision>
  <dcterms:created xsi:type="dcterms:W3CDTF">2017-12-21T22:24:39Z</dcterms:created>
  <dcterms:modified xsi:type="dcterms:W3CDTF">2020-06-02T14:39:12Z</dcterms:modified>
</cp:coreProperties>
</file>