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8" r:id="rId2"/>
  </p:sldIdLst>
  <p:sldSz cx="21945600" cy="13716000"/>
  <p:notesSz cx="6858000" cy="9144000"/>
  <p:defaultTextStyle>
    <a:defPPr>
      <a:defRPr lang="en-US"/>
    </a:defPPr>
    <a:lvl1pPr marL="0" algn="l" defTabSz="2037509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1pPr>
    <a:lvl2pPr marL="1018754" algn="l" defTabSz="2037509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2pPr>
    <a:lvl3pPr marL="2037509" algn="l" defTabSz="2037509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3pPr>
    <a:lvl4pPr marL="3056264" algn="l" defTabSz="2037509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4pPr>
    <a:lvl5pPr marL="4075020" algn="l" defTabSz="2037509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5pPr>
    <a:lvl6pPr marL="5093774" algn="l" defTabSz="2037509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6pPr>
    <a:lvl7pPr marL="6112529" algn="l" defTabSz="2037509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7pPr>
    <a:lvl8pPr marL="7131283" algn="l" defTabSz="2037509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8pPr>
    <a:lvl9pPr marL="8150038" algn="l" defTabSz="2037509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691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FFFF"/>
    <a:srgbClr val="E393FF"/>
    <a:srgbClr val="D14FFF"/>
    <a:srgbClr val="D869FF"/>
    <a:srgbClr val="E089FF"/>
    <a:srgbClr val="FF7979"/>
    <a:srgbClr val="D253FF"/>
    <a:srgbClr val="BB00FE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521" autoAdjust="0"/>
    <p:restoredTop sz="94660" autoAdjust="0"/>
  </p:normalViewPr>
  <p:slideViewPr>
    <p:cSldViewPr>
      <p:cViewPr varScale="1">
        <p:scale>
          <a:sx n="62" d="100"/>
          <a:sy n="62" d="100"/>
        </p:scale>
        <p:origin x="2056" y="200"/>
      </p:cViewPr>
      <p:guideLst>
        <p:guide orient="horz" pos="4320"/>
        <p:guide pos="69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1860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3D69FF-3B5B-412F-8C46-943EA76A41B1}" type="datetimeFigureOut">
              <a:rPr lang="en-US" smtClean="0"/>
              <a:pPr/>
              <a:t>6/2/20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60EB69-569C-495C-BA00-2226E9C34CE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1222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9" algn="l" defTabSz="9142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7" algn="l" defTabSz="9142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6" algn="l" defTabSz="9142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9" algn="l" defTabSz="9142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7" algn="l" defTabSz="9142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6" algn="l" defTabSz="9142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7"/>
          <p:cNvSpPr>
            <a:spLocks noChangeArrowheads="1"/>
          </p:cNvSpPr>
          <p:nvPr/>
        </p:nvSpPr>
        <p:spPr bwMode="auto">
          <a:xfrm>
            <a:off x="0" y="0"/>
            <a:ext cx="21945600" cy="2286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91423" tIns="45713" rIns="91423" bIns="45713" anchor="ctr">
            <a:noAutofit/>
          </a:bodyPr>
          <a:lstStyle/>
          <a:p>
            <a:endParaRPr lang="en-US" sz="2600" dirty="0">
              <a:solidFill>
                <a:schemeClr val="tx1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 bwMode="auto">
          <a:xfrm>
            <a:off x="0" y="2286000"/>
            <a:ext cx="21945600" cy="0"/>
          </a:xfrm>
          <a:prstGeom prst="line">
            <a:avLst/>
          </a:prstGeom>
          <a:solidFill>
            <a:schemeClr val="bg1"/>
          </a:solidFill>
          <a:ln w="889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ctr" defTabSz="2037972" rtl="0" eaLnBrk="1" fontAlgn="base" hangingPunct="1">
        <a:spcBef>
          <a:spcPct val="0"/>
        </a:spcBef>
        <a:spcAft>
          <a:spcPct val="0"/>
        </a:spcAft>
        <a:defRPr sz="9700">
          <a:solidFill>
            <a:schemeClr val="tx2"/>
          </a:solidFill>
          <a:latin typeface="+mj-lt"/>
          <a:ea typeface="+mj-ea"/>
          <a:cs typeface="+mj-cs"/>
        </a:defRPr>
      </a:lvl1pPr>
      <a:lvl2pPr algn="ctr" defTabSz="2037972" rtl="0" eaLnBrk="1" fontAlgn="base" hangingPunct="1">
        <a:spcBef>
          <a:spcPct val="0"/>
        </a:spcBef>
        <a:spcAft>
          <a:spcPct val="0"/>
        </a:spcAft>
        <a:defRPr sz="9700">
          <a:solidFill>
            <a:schemeClr val="tx2"/>
          </a:solidFill>
          <a:latin typeface="Times New Roman" pitchFamily="18" charset="0"/>
        </a:defRPr>
      </a:lvl2pPr>
      <a:lvl3pPr algn="ctr" defTabSz="2037972" rtl="0" eaLnBrk="1" fontAlgn="base" hangingPunct="1">
        <a:spcBef>
          <a:spcPct val="0"/>
        </a:spcBef>
        <a:spcAft>
          <a:spcPct val="0"/>
        </a:spcAft>
        <a:defRPr sz="9700">
          <a:solidFill>
            <a:schemeClr val="tx2"/>
          </a:solidFill>
          <a:latin typeface="Times New Roman" pitchFamily="18" charset="0"/>
        </a:defRPr>
      </a:lvl3pPr>
      <a:lvl4pPr algn="ctr" defTabSz="2037972" rtl="0" eaLnBrk="1" fontAlgn="base" hangingPunct="1">
        <a:spcBef>
          <a:spcPct val="0"/>
        </a:spcBef>
        <a:spcAft>
          <a:spcPct val="0"/>
        </a:spcAft>
        <a:defRPr sz="9700">
          <a:solidFill>
            <a:schemeClr val="tx2"/>
          </a:solidFill>
          <a:latin typeface="Times New Roman" pitchFamily="18" charset="0"/>
        </a:defRPr>
      </a:lvl4pPr>
      <a:lvl5pPr algn="ctr" defTabSz="2037972" rtl="0" eaLnBrk="1" fontAlgn="base" hangingPunct="1">
        <a:spcBef>
          <a:spcPct val="0"/>
        </a:spcBef>
        <a:spcAft>
          <a:spcPct val="0"/>
        </a:spcAft>
        <a:defRPr sz="9700">
          <a:solidFill>
            <a:schemeClr val="tx2"/>
          </a:solidFill>
          <a:latin typeface="Times New Roman" pitchFamily="18" charset="0"/>
        </a:defRPr>
      </a:lvl5pPr>
      <a:lvl6pPr marL="457116" algn="ctr" defTabSz="2037972" rtl="0" eaLnBrk="1" fontAlgn="base" hangingPunct="1">
        <a:spcBef>
          <a:spcPct val="0"/>
        </a:spcBef>
        <a:spcAft>
          <a:spcPct val="0"/>
        </a:spcAft>
        <a:defRPr sz="9700">
          <a:solidFill>
            <a:schemeClr val="tx2"/>
          </a:solidFill>
          <a:latin typeface="Times New Roman" pitchFamily="18" charset="0"/>
        </a:defRPr>
      </a:lvl6pPr>
      <a:lvl7pPr marL="914230" algn="ctr" defTabSz="2037972" rtl="0" eaLnBrk="1" fontAlgn="base" hangingPunct="1">
        <a:spcBef>
          <a:spcPct val="0"/>
        </a:spcBef>
        <a:spcAft>
          <a:spcPct val="0"/>
        </a:spcAft>
        <a:defRPr sz="9700">
          <a:solidFill>
            <a:schemeClr val="tx2"/>
          </a:solidFill>
          <a:latin typeface="Times New Roman" pitchFamily="18" charset="0"/>
        </a:defRPr>
      </a:lvl7pPr>
      <a:lvl8pPr marL="1371346" algn="ctr" defTabSz="2037972" rtl="0" eaLnBrk="1" fontAlgn="base" hangingPunct="1">
        <a:spcBef>
          <a:spcPct val="0"/>
        </a:spcBef>
        <a:spcAft>
          <a:spcPct val="0"/>
        </a:spcAft>
        <a:defRPr sz="9700">
          <a:solidFill>
            <a:schemeClr val="tx2"/>
          </a:solidFill>
          <a:latin typeface="Times New Roman" pitchFamily="18" charset="0"/>
        </a:defRPr>
      </a:lvl8pPr>
      <a:lvl9pPr marL="1828462" algn="ctr" defTabSz="2037972" rtl="0" eaLnBrk="1" fontAlgn="base" hangingPunct="1">
        <a:spcBef>
          <a:spcPct val="0"/>
        </a:spcBef>
        <a:spcAft>
          <a:spcPct val="0"/>
        </a:spcAft>
        <a:defRPr sz="9700">
          <a:solidFill>
            <a:schemeClr val="tx2"/>
          </a:solidFill>
          <a:latin typeface="Times New Roman" pitchFamily="18" charset="0"/>
        </a:defRPr>
      </a:lvl9pPr>
    </p:titleStyle>
    <p:bodyStyle>
      <a:lvl1pPr marL="763447" indent="-763447" algn="l" defTabSz="2037972" rtl="0" eaLnBrk="1" fontAlgn="base" hangingPunct="1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  <a:ea typeface="+mn-ea"/>
          <a:cs typeface="+mn-cs"/>
        </a:defRPr>
      </a:lvl1pPr>
      <a:lvl2pPr marL="1655456" indent="-636470" algn="l" defTabSz="2037972" rtl="0" eaLnBrk="1" fontAlgn="base" hangingPunct="1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2pPr>
      <a:lvl3pPr marL="2547467" indent="-509495" algn="l" defTabSz="2037972" rtl="0" eaLnBrk="1" fontAlgn="base" hangingPunct="1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3564864" indent="-509495" algn="l" defTabSz="2037972" rtl="0" eaLnBrk="1" fontAlgn="base" hangingPunct="1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4pPr>
      <a:lvl5pPr marL="4583851" indent="-509495" algn="l" defTabSz="2037972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5pPr>
      <a:lvl6pPr marL="5040966" indent="-509495" algn="l" defTabSz="2037972" rtl="0" eaLnBrk="1" fontAlgn="base" hangingPunct="1">
        <a:spcBef>
          <a:spcPct val="20000"/>
        </a:spcBef>
        <a:spcAft>
          <a:spcPct val="0"/>
        </a:spcAft>
        <a:buChar char="»"/>
        <a:defRPr sz="4500">
          <a:solidFill>
            <a:schemeClr val="tx1"/>
          </a:solidFill>
          <a:latin typeface="+mn-lt"/>
        </a:defRPr>
      </a:lvl6pPr>
      <a:lvl7pPr marL="5498081" indent="-509495" algn="l" defTabSz="2037972" rtl="0" eaLnBrk="1" fontAlgn="base" hangingPunct="1">
        <a:spcBef>
          <a:spcPct val="20000"/>
        </a:spcBef>
        <a:spcAft>
          <a:spcPct val="0"/>
        </a:spcAft>
        <a:buChar char="»"/>
        <a:defRPr sz="4500">
          <a:solidFill>
            <a:schemeClr val="tx1"/>
          </a:solidFill>
          <a:latin typeface="+mn-lt"/>
        </a:defRPr>
      </a:lvl7pPr>
      <a:lvl8pPr marL="5955196" indent="-509495" algn="l" defTabSz="2037972" rtl="0" eaLnBrk="1" fontAlgn="base" hangingPunct="1">
        <a:spcBef>
          <a:spcPct val="20000"/>
        </a:spcBef>
        <a:spcAft>
          <a:spcPct val="0"/>
        </a:spcAft>
        <a:buChar char="»"/>
        <a:defRPr sz="4500">
          <a:solidFill>
            <a:schemeClr val="tx1"/>
          </a:solidFill>
          <a:latin typeface="+mn-lt"/>
        </a:defRPr>
      </a:lvl8pPr>
      <a:lvl9pPr marL="6412311" indent="-509495" algn="l" defTabSz="2037972" rtl="0" eaLnBrk="1" fontAlgn="base" hangingPunct="1">
        <a:spcBef>
          <a:spcPct val="20000"/>
        </a:spcBef>
        <a:spcAft>
          <a:spcPct val="0"/>
        </a:spcAft>
        <a:buChar char="»"/>
        <a:defRPr sz="4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2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6" algn="l" defTabSz="9142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30" algn="l" defTabSz="9142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46" algn="l" defTabSz="9142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62" algn="l" defTabSz="9142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77" algn="l" defTabSz="9142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93" algn="l" defTabSz="9142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05" algn="l" defTabSz="9142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21" algn="l" defTabSz="9142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angle 67"/>
          <p:cNvSpPr/>
          <p:nvPr/>
        </p:nvSpPr>
        <p:spPr bwMode="auto">
          <a:xfrm>
            <a:off x="4495800" y="941392"/>
            <a:ext cx="12877800" cy="479419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45715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defTabSz="914297" fontAlgn="base">
              <a:spcBef>
                <a:spcPct val="50000"/>
              </a:spcBef>
              <a:spcAft>
                <a:spcPct val="0"/>
              </a:spcAft>
            </a:pPr>
            <a:endParaRPr lang="en-US" sz="2400" dirty="0">
              <a:latin typeface="Arial" charset="0"/>
            </a:endParaRPr>
          </a:p>
        </p:txBody>
      </p:sp>
      <p:sp>
        <p:nvSpPr>
          <p:cNvPr id="71" name="Text Placeholder 7"/>
          <p:cNvSpPr txBox="1">
            <a:spLocks/>
          </p:cNvSpPr>
          <p:nvPr/>
        </p:nvSpPr>
        <p:spPr>
          <a:xfrm>
            <a:off x="219456" y="9978390"/>
            <a:ext cx="5212080" cy="34975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lIns="91429" tIns="45715" rIns="91429" bIns="45715"/>
          <a:lstStyle>
            <a:lvl1pPr>
              <a:buNone/>
              <a:defRPr sz="1500" b="0">
                <a:latin typeface="Calibri" pitchFamily="34" charset="0"/>
                <a:cs typeface="Calibri" pitchFamily="34" charset="0"/>
              </a:defRPr>
            </a:lvl1pPr>
            <a:lvl2pPr>
              <a:buNone/>
              <a:defRPr sz="1500">
                <a:latin typeface="Calibri" pitchFamily="34" charset="0"/>
                <a:cs typeface="Calibri" pitchFamily="34" charset="0"/>
              </a:defRPr>
            </a:lvl2pPr>
            <a:lvl3pPr>
              <a:buNone/>
              <a:defRPr sz="1500">
                <a:latin typeface="Calibri" pitchFamily="34" charset="0"/>
                <a:cs typeface="Calibri" pitchFamily="34" charset="0"/>
              </a:defRPr>
            </a:lvl3pPr>
            <a:lvl4pPr>
              <a:buNone/>
              <a:defRPr sz="1500">
                <a:latin typeface="Calibri" pitchFamily="34" charset="0"/>
                <a:cs typeface="Calibri" pitchFamily="34" charset="0"/>
              </a:defRPr>
            </a:lvl4pPr>
            <a:lvl5pPr>
              <a:buNone/>
              <a:defRPr sz="1500">
                <a:latin typeface="Calibri" pitchFamily="34" charset="0"/>
                <a:cs typeface="Calibri" pitchFamily="34" charset="0"/>
              </a:defRPr>
            </a:lvl5pPr>
          </a:lstStyle>
          <a:p>
            <a:pPr marL="763447" indent="-763447" defTabSz="2037972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800" kern="0" dirty="0"/>
              <a:t>Click to edit Master text styles</a:t>
            </a:r>
          </a:p>
          <a:p>
            <a:pPr marL="1655456" lvl="1" indent="-636470" defTabSz="2037972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800" kern="0" dirty="0"/>
              <a:t>Second level</a:t>
            </a:r>
          </a:p>
          <a:p>
            <a:pPr marL="2547467" lvl="2" indent="-509495" defTabSz="2037972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800" kern="0" dirty="0"/>
              <a:t>Third level</a:t>
            </a:r>
          </a:p>
          <a:p>
            <a:pPr marL="3564864" lvl="3" indent="-509495" defTabSz="2037972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800" kern="0" dirty="0"/>
              <a:t>Fourth level</a:t>
            </a:r>
          </a:p>
          <a:p>
            <a:pPr marL="4583851" lvl="4" indent="-509495" defTabSz="2037972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800" kern="0" dirty="0"/>
              <a:t>Fifth level</a:t>
            </a:r>
          </a:p>
        </p:txBody>
      </p:sp>
      <p:sp>
        <p:nvSpPr>
          <p:cNvPr id="72" name="Text Placeholder 7"/>
          <p:cNvSpPr txBox="1">
            <a:spLocks/>
          </p:cNvSpPr>
          <p:nvPr/>
        </p:nvSpPr>
        <p:spPr>
          <a:xfrm>
            <a:off x="219456" y="6240780"/>
            <a:ext cx="5212080" cy="35090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lIns="91429" tIns="45715" rIns="91429" bIns="45715"/>
          <a:lstStyle>
            <a:lvl1pPr>
              <a:buNone/>
              <a:defRPr sz="1500" b="0">
                <a:latin typeface="Calibri" pitchFamily="34" charset="0"/>
                <a:cs typeface="Calibri" pitchFamily="34" charset="0"/>
              </a:defRPr>
            </a:lvl1pPr>
            <a:lvl2pPr>
              <a:buNone/>
              <a:defRPr sz="1500">
                <a:latin typeface="Calibri" pitchFamily="34" charset="0"/>
                <a:cs typeface="Calibri" pitchFamily="34" charset="0"/>
              </a:defRPr>
            </a:lvl2pPr>
            <a:lvl3pPr>
              <a:buNone/>
              <a:defRPr sz="1500">
                <a:latin typeface="Calibri" pitchFamily="34" charset="0"/>
                <a:cs typeface="Calibri" pitchFamily="34" charset="0"/>
              </a:defRPr>
            </a:lvl3pPr>
            <a:lvl4pPr>
              <a:buNone/>
              <a:defRPr sz="1500">
                <a:latin typeface="Calibri" pitchFamily="34" charset="0"/>
                <a:cs typeface="Calibri" pitchFamily="34" charset="0"/>
              </a:defRPr>
            </a:lvl4pPr>
            <a:lvl5pPr>
              <a:buNone/>
              <a:defRPr sz="1500">
                <a:latin typeface="Calibri" pitchFamily="34" charset="0"/>
                <a:cs typeface="Calibri" pitchFamily="34" charset="0"/>
              </a:defRPr>
            </a:lvl5pPr>
          </a:lstStyle>
          <a:p>
            <a:pPr marL="763447" indent="-763447" defTabSz="2037972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800" kern="0" dirty="0"/>
              <a:t>Click to edit Master text styles</a:t>
            </a:r>
          </a:p>
          <a:p>
            <a:pPr marL="1655456" lvl="1" indent="-636470" defTabSz="2037972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800" kern="0" dirty="0"/>
              <a:t>Second level</a:t>
            </a:r>
          </a:p>
          <a:p>
            <a:pPr marL="2547467" lvl="2" indent="-509495" defTabSz="2037972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800" kern="0" dirty="0"/>
              <a:t>Third level</a:t>
            </a:r>
          </a:p>
          <a:p>
            <a:pPr marL="3564864" lvl="3" indent="-509495" defTabSz="2037972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800" kern="0" dirty="0"/>
              <a:t>Fourth level</a:t>
            </a:r>
          </a:p>
          <a:p>
            <a:pPr marL="4583851" lvl="4" indent="-509495" defTabSz="2037972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800" kern="0" dirty="0"/>
              <a:t>Fifth level</a:t>
            </a:r>
          </a:p>
        </p:txBody>
      </p:sp>
      <p:sp>
        <p:nvSpPr>
          <p:cNvPr id="73" name="Text Placeholder 7"/>
          <p:cNvSpPr txBox="1">
            <a:spLocks/>
          </p:cNvSpPr>
          <p:nvPr/>
        </p:nvSpPr>
        <p:spPr>
          <a:xfrm>
            <a:off x="219456" y="2514600"/>
            <a:ext cx="5212080" cy="34975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lIns="91429" tIns="45715" rIns="91429" bIns="45715"/>
          <a:lstStyle>
            <a:lvl1pPr>
              <a:buFont typeface="Arial" pitchFamily="34" charset="0"/>
              <a:buNone/>
              <a:defRPr sz="1500" b="0">
                <a:latin typeface="Calibri" pitchFamily="34" charset="0"/>
                <a:cs typeface="Calibri" pitchFamily="34" charset="0"/>
              </a:defRPr>
            </a:lvl1pPr>
            <a:lvl2pPr>
              <a:buFont typeface="Arial" pitchFamily="34" charset="0"/>
              <a:buNone/>
              <a:defRPr sz="1500">
                <a:latin typeface="Calibri" pitchFamily="34" charset="0"/>
                <a:cs typeface="Calibri" pitchFamily="34" charset="0"/>
              </a:defRPr>
            </a:lvl2pPr>
            <a:lvl3pPr>
              <a:buFont typeface="Arial" pitchFamily="34" charset="0"/>
              <a:buNone/>
              <a:defRPr sz="1500">
                <a:latin typeface="Calibri" pitchFamily="34" charset="0"/>
                <a:cs typeface="Calibri" pitchFamily="34" charset="0"/>
              </a:defRPr>
            </a:lvl3pPr>
            <a:lvl4pPr>
              <a:buFont typeface="Arial" pitchFamily="34" charset="0"/>
              <a:buNone/>
              <a:defRPr sz="1300"/>
            </a:lvl4pPr>
            <a:lvl5pPr>
              <a:buFont typeface="Arial" pitchFamily="34" charset="0"/>
              <a:buNone/>
              <a:defRPr sz="1300"/>
            </a:lvl5pPr>
          </a:lstStyle>
          <a:p>
            <a:pPr marL="763447" indent="-763447" defTabSz="2037972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800" kern="0" dirty="0"/>
              <a:t>Click to edit Master text styles</a:t>
            </a:r>
          </a:p>
          <a:p>
            <a:pPr marL="1655456" lvl="1" indent="-636470" defTabSz="2037972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800" kern="0" dirty="0"/>
              <a:t>Second level</a:t>
            </a:r>
          </a:p>
          <a:p>
            <a:pPr marL="2547467" lvl="2" indent="-509495" defTabSz="2037972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800" kern="0" dirty="0"/>
              <a:t>Third level</a:t>
            </a:r>
          </a:p>
        </p:txBody>
      </p:sp>
      <p:sp>
        <p:nvSpPr>
          <p:cNvPr id="74" name="Text Placeholder 7"/>
          <p:cNvSpPr txBox="1">
            <a:spLocks/>
          </p:cNvSpPr>
          <p:nvPr/>
        </p:nvSpPr>
        <p:spPr>
          <a:xfrm>
            <a:off x="5650992" y="8115300"/>
            <a:ext cx="5212080" cy="53721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lIns="91429" tIns="45715" rIns="91429" bIns="45715"/>
          <a:lstStyle>
            <a:lvl1pPr>
              <a:buNone/>
              <a:defRPr sz="1500" b="0">
                <a:latin typeface="Calibri" pitchFamily="34" charset="0"/>
                <a:cs typeface="Calibri" pitchFamily="34" charset="0"/>
              </a:defRPr>
            </a:lvl1pPr>
            <a:lvl2pPr>
              <a:buNone/>
              <a:defRPr sz="1500">
                <a:latin typeface="Calibri" pitchFamily="34" charset="0"/>
                <a:cs typeface="Calibri" pitchFamily="34" charset="0"/>
              </a:defRPr>
            </a:lvl2pPr>
            <a:lvl3pPr>
              <a:buNone/>
              <a:defRPr sz="1500">
                <a:latin typeface="Calibri" pitchFamily="34" charset="0"/>
                <a:cs typeface="Calibri" pitchFamily="34" charset="0"/>
              </a:defRPr>
            </a:lvl3pPr>
            <a:lvl4pPr>
              <a:buNone/>
              <a:defRPr sz="1500">
                <a:latin typeface="Calibri" pitchFamily="34" charset="0"/>
                <a:cs typeface="Calibri" pitchFamily="34" charset="0"/>
              </a:defRPr>
            </a:lvl4pPr>
            <a:lvl5pPr>
              <a:buNone/>
              <a:defRPr sz="1500">
                <a:latin typeface="Calibri" pitchFamily="34" charset="0"/>
                <a:cs typeface="Calibri" pitchFamily="34" charset="0"/>
              </a:defRPr>
            </a:lvl5pPr>
          </a:lstStyle>
          <a:p>
            <a:pPr marL="763447" indent="-763447" defTabSz="2037972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800" kern="0" dirty="0"/>
              <a:t>Click to edit Master text styles</a:t>
            </a:r>
          </a:p>
          <a:p>
            <a:pPr marL="1655456" lvl="1" indent="-636470" defTabSz="2037972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800" kern="0" dirty="0"/>
              <a:t>Second level</a:t>
            </a:r>
          </a:p>
          <a:p>
            <a:pPr marL="2547467" lvl="2" indent="-509495" defTabSz="2037972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800" kern="0" dirty="0"/>
              <a:t>Third level</a:t>
            </a:r>
          </a:p>
          <a:p>
            <a:pPr marL="3564864" lvl="3" indent="-509495" defTabSz="2037972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800" kern="0" dirty="0"/>
              <a:t>Fourth level</a:t>
            </a:r>
          </a:p>
          <a:p>
            <a:pPr marL="4583851" lvl="4" indent="-509495" defTabSz="2037972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800" kern="0" dirty="0"/>
              <a:t>Fifth level</a:t>
            </a:r>
          </a:p>
        </p:txBody>
      </p:sp>
      <p:sp>
        <p:nvSpPr>
          <p:cNvPr id="75" name="Text Placeholder 7"/>
          <p:cNvSpPr txBox="1">
            <a:spLocks/>
          </p:cNvSpPr>
          <p:nvPr/>
        </p:nvSpPr>
        <p:spPr>
          <a:xfrm>
            <a:off x="5650992" y="2514600"/>
            <a:ext cx="5212080" cy="53721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lIns="91429" tIns="45715" rIns="91429" bIns="45715"/>
          <a:lstStyle>
            <a:lvl1pPr>
              <a:buFont typeface="Arial" pitchFamily="34" charset="0"/>
              <a:buNone/>
              <a:defRPr sz="1500" b="0">
                <a:latin typeface="Calibri" pitchFamily="34" charset="0"/>
                <a:cs typeface="Calibri" pitchFamily="34" charset="0"/>
              </a:defRPr>
            </a:lvl1pPr>
            <a:lvl2pPr>
              <a:buFont typeface="Arial" pitchFamily="34" charset="0"/>
              <a:buNone/>
              <a:defRPr sz="1500">
                <a:latin typeface="Calibri" pitchFamily="34" charset="0"/>
                <a:cs typeface="Calibri" pitchFamily="34" charset="0"/>
              </a:defRPr>
            </a:lvl2pPr>
            <a:lvl3pPr>
              <a:buFont typeface="Arial" pitchFamily="34" charset="0"/>
              <a:buNone/>
              <a:defRPr sz="1500">
                <a:latin typeface="Calibri" pitchFamily="34" charset="0"/>
                <a:cs typeface="Calibri" pitchFamily="34" charset="0"/>
              </a:defRPr>
            </a:lvl3pPr>
            <a:lvl4pPr>
              <a:buFont typeface="Arial" pitchFamily="34" charset="0"/>
              <a:buNone/>
              <a:defRPr sz="1300"/>
            </a:lvl4pPr>
            <a:lvl5pPr>
              <a:buFont typeface="Arial" pitchFamily="34" charset="0"/>
              <a:buNone/>
              <a:defRPr sz="1300"/>
            </a:lvl5pPr>
          </a:lstStyle>
          <a:p>
            <a:pPr marL="763447" indent="-763447" defTabSz="2037972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800" kern="0" dirty="0"/>
              <a:t>Click to edit Master text styles</a:t>
            </a:r>
          </a:p>
          <a:p>
            <a:pPr marL="1655456" lvl="1" indent="-636470" defTabSz="2037972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800" kern="0" dirty="0"/>
              <a:t>Second level</a:t>
            </a:r>
          </a:p>
          <a:p>
            <a:pPr marL="2547467" lvl="2" indent="-509495" defTabSz="2037972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800" kern="0" dirty="0"/>
              <a:t>Third level</a:t>
            </a:r>
          </a:p>
        </p:txBody>
      </p:sp>
      <p:sp>
        <p:nvSpPr>
          <p:cNvPr id="76" name="Text Placeholder 7"/>
          <p:cNvSpPr txBox="1">
            <a:spLocks/>
          </p:cNvSpPr>
          <p:nvPr/>
        </p:nvSpPr>
        <p:spPr>
          <a:xfrm>
            <a:off x="11082528" y="9978390"/>
            <a:ext cx="5212080" cy="34975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lIns="91429" tIns="45715" rIns="91429" bIns="45715"/>
          <a:lstStyle>
            <a:lvl1pPr>
              <a:buNone/>
              <a:defRPr sz="1500" b="0">
                <a:latin typeface="Calibri" pitchFamily="34" charset="0"/>
                <a:cs typeface="Calibri" pitchFamily="34" charset="0"/>
              </a:defRPr>
            </a:lvl1pPr>
            <a:lvl2pPr>
              <a:buNone/>
              <a:defRPr sz="1500">
                <a:latin typeface="Calibri" pitchFamily="34" charset="0"/>
                <a:cs typeface="Calibri" pitchFamily="34" charset="0"/>
              </a:defRPr>
            </a:lvl2pPr>
            <a:lvl3pPr>
              <a:buNone/>
              <a:defRPr sz="1500">
                <a:latin typeface="Calibri" pitchFamily="34" charset="0"/>
                <a:cs typeface="Calibri" pitchFamily="34" charset="0"/>
              </a:defRPr>
            </a:lvl3pPr>
            <a:lvl4pPr>
              <a:buNone/>
              <a:defRPr sz="1500">
                <a:latin typeface="Calibri" pitchFamily="34" charset="0"/>
                <a:cs typeface="Calibri" pitchFamily="34" charset="0"/>
              </a:defRPr>
            </a:lvl4pPr>
            <a:lvl5pPr>
              <a:buNone/>
              <a:defRPr sz="1500">
                <a:latin typeface="Calibri" pitchFamily="34" charset="0"/>
                <a:cs typeface="Calibri" pitchFamily="34" charset="0"/>
              </a:defRPr>
            </a:lvl5pPr>
          </a:lstStyle>
          <a:p>
            <a:pPr marL="763447" indent="-763447" defTabSz="2037972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800" kern="0" dirty="0"/>
              <a:t>Click to edit Master text styles</a:t>
            </a:r>
          </a:p>
          <a:p>
            <a:pPr marL="1655456" lvl="1" indent="-636470" defTabSz="2037972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800" kern="0" dirty="0"/>
              <a:t>Second level</a:t>
            </a:r>
          </a:p>
          <a:p>
            <a:pPr marL="2547467" lvl="2" indent="-509495" defTabSz="2037972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800" kern="0" dirty="0"/>
              <a:t>Third level</a:t>
            </a:r>
          </a:p>
          <a:p>
            <a:pPr marL="3564864" lvl="3" indent="-509495" defTabSz="2037972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800" kern="0" dirty="0"/>
              <a:t>Fourth level</a:t>
            </a:r>
          </a:p>
          <a:p>
            <a:pPr marL="4583851" lvl="4" indent="-509495" defTabSz="2037972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800" kern="0" dirty="0"/>
              <a:t>Fifth level</a:t>
            </a:r>
          </a:p>
        </p:txBody>
      </p:sp>
      <p:sp>
        <p:nvSpPr>
          <p:cNvPr id="77" name="Text Placeholder 7"/>
          <p:cNvSpPr txBox="1">
            <a:spLocks/>
          </p:cNvSpPr>
          <p:nvPr/>
        </p:nvSpPr>
        <p:spPr>
          <a:xfrm>
            <a:off x="11082528" y="6240780"/>
            <a:ext cx="5212080" cy="35090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lIns="91429" tIns="45715" rIns="91429" bIns="45715"/>
          <a:lstStyle>
            <a:lvl1pPr>
              <a:buNone/>
              <a:defRPr sz="1500" b="0">
                <a:latin typeface="Calibri" pitchFamily="34" charset="0"/>
                <a:cs typeface="Calibri" pitchFamily="34" charset="0"/>
              </a:defRPr>
            </a:lvl1pPr>
            <a:lvl2pPr>
              <a:buNone/>
              <a:defRPr sz="1500">
                <a:latin typeface="Calibri" pitchFamily="34" charset="0"/>
                <a:cs typeface="Calibri" pitchFamily="34" charset="0"/>
              </a:defRPr>
            </a:lvl2pPr>
            <a:lvl3pPr>
              <a:buNone/>
              <a:defRPr sz="1500">
                <a:latin typeface="Calibri" pitchFamily="34" charset="0"/>
                <a:cs typeface="Calibri" pitchFamily="34" charset="0"/>
              </a:defRPr>
            </a:lvl3pPr>
            <a:lvl4pPr>
              <a:buNone/>
              <a:defRPr sz="1500">
                <a:latin typeface="Calibri" pitchFamily="34" charset="0"/>
                <a:cs typeface="Calibri" pitchFamily="34" charset="0"/>
              </a:defRPr>
            </a:lvl4pPr>
            <a:lvl5pPr>
              <a:buNone/>
              <a:defRPr sz="1500">
                <a:latin typeface="Calibri" pitchFamily="34" charset="0"/>
                <a:cs typeface="Calibri" pitchFamily="34" charset="0"/>
              </a:defRPr>
            </a:lvl5pPr>
          </a:lstStyle>
          <a:p>
            <a:pPr marL="763447" indent="-763447" defTabSz="2037972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800" kern="0" dirty="0"/>
              <a:t>Click to edit Master text styles</a:t>
            </a:r>
          </a:p>
          <a:p>
            <a:pPr marL="1655456" lvl="1" indent="-636470" defTabSz="2037972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800" kern="0" dirty="0"/>
              <a:t>Second level</a:t>
            </a:r>
          </a:p>
          <a:p>
            <a:pPr marL="2547467" lvl="2" indent="-509495" defTabSz="2037972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800" kern="0" dirty="0"/>
              <a:t>Third level</a:t>
            </a:r>
          </a:p>
          <a:p>
            <a:pPr marL="3564864" lvl="3" indent="-509495" defTabSz="2037972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800" kern="0" dirty="0"/>
              <a:t>Fourth level</a:t>
            </a:r>
          </a:p>
          <a:p>
            <a:pPr marL="4583851" lvl="4" indent="-509495" defTabSz="2037972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800" kern="0" dirty="0"/>
              <a:t>Fifth level</a:t>
            </a:r>
          </a:p>
        </p:txBody>
      </p:sp>
      <p:sp>
        <p:nvSpPr>
          <p:cNvPr id="78" name="Text Placeholder 7"/>
          <p:cNvSpPr txBox="1">
            <a:spLocks/>
          </p:cNvSpPr>
          <p:nvPr/>
        </p:nvSpPr>
        <p:spPr>
          <a:xfrm>
            <a:off x="11082528" y="2514600"/>
            <a:ext cx="5212080" cy="34975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lIns="91429" tIns="45715" rIns="91429" bIns="45715"/>
          <a:lstStyle>
            <a:lvl1pPr>
              <a:buFont typeface="Arial" pitchFamily="34" charset="0"/>
              <a:buNone/>
              <a:defRPr sz="1500" b="0">
                <a:latin typeface="Calibri" pitchFamily="34" charset="0"/>
                <a:cs typeface="Calibri" pitchFamily="34" charset="0"/>
              </a:defRPr>
            </a:lvl1pPr>
            <a:lvl2pPr>
              <a:buFont typeface="Arial" pitchFamily="34" charset="0"/>
              <a:buNone/>
              <a:defRPr sz="1500">
                <a:latin typeface="Calibri" pitchFamily="34" charset="0"/>
                <a:cs typeface="Calibri" pitchFamily="34" charset="0"/>
              </a:defRPr>
            </a:lvl2pPr>
            <a:lvl3pPr>
              <a:buFont typeface="Arial" pitchFamily="34" charset="0"/>
              <a:buNone/>
              <a:defRPr sz="1500">
                <a:latin typeface="Calibri" pitchFamily="34" charset="0"/>
                <a:cs typeface="Calibri" pitchFamily="34" charset="0"/>
              </a:defRPr>
            </a:lvl3pPr>
            <a:lvl4pPr>
              <a:buFont typeface="Arial" pitchFamily="34" charset="0"/>
              <a:buNone/>
              <a:defRPr sz="1300"/>
            </a:lvl4pPr>
            <a:lvl5pPr>
              <a:buFont typeface="Arial" pitchFamily="34" charset="0"/>
              <a:buNone/>
              <a:defRPr sz="1300"/>
            </a:lvl5pPr>
          </a:lstStyle>
          <a:p>
            <a:pPr marL="763447" indent="-763447" defTabSz="2037972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800" kern="0" dirty="0"/>
              <a:t>Click to edit Master text styles</a:t>
            </a:r>
          </a:p>
          <a:p>
            <a:pPr marL="1655456" lvl="1" indent="-636470" defTabSz="2037972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800" kern="0" dirty="0"/>
              <a:t>Second level</a:t>
            </a:r>
          </a:p>
          <a:p>
            <a:pPr marL="2547467" lvl="2" indent="-509495" defTabSz="2037972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800" kern="0" dirty="0"/>
              <a:t>Third level</a:t>
            </a:r>
          </a:p>
        </p:txBody>
      </p:sp>
      <p:sp>
        <p:nvSpPr>
          <p:cNvPr id="79" name="Text Placeholder 7"/>
          <p:cNvSpPr txBox="1">
            <a:spLocks/>
          </p:cNvSpPr>
          <p:nvPr/>
        </p:nvSpPr>
        <p:spPr>
          <a:xfrm>
            <a:off x="16514064" y="8115300"/>
            <a:ext cx="5212080" cy="53721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lIns="91429" tIns="45715" rIns="91429" bIns="45715"/>
          <a:lstStyle>
            <a:lvl1pPr>
              <a:buNone/>
              <a:defRPr sz="1500" b="0">
                <a:latin typeface="Calibri" pitchFamily="34" charset="0"/>
                <a:cs typeface="Calibri" pitchFamily="34" charset="0"/>
              </a:defRPr>
            </a:lvl1pPr>
            <a:lvl2pPr>
              <a:buNone/>
              <a:defRPr sz="1500">
                <a:latin typeface="Calibri" pitchFamily="34" charset="0"/>
                <a:cs typeface="Calibri" pitchFamily="34" charset="0"/>
              </a:defRPr>
            </a:lvl2pPr>
            <a:lvl3pPr>
              <a:buNone/>
              <a:defRPr sz="1500">
                <a:latin typeface="Calibri" pitchFamily="34" charset="0"/>
                <a:cs typeface="Calibri" pitchFamily="34" charset="0"/>
              </a:defRPr>
            </a:lvl3pPr>
            <a:lvl4pPr>
              <a:buNone/>
              <a:defRPr sz="1500">
                <a:latin typeface="Calibri" pitchFamily="34" charset="0"/>
                <a:cs typeface="Calibri" pitchFamily="34" charset="0"/>
              </a:defRPr>
            </a:lvl4pPr>
            <a:lvl5pPr>
              <a:buNone/>
              <a:defRPr sz="1500">
                <a:latin typeface="Calibri" pitchFamily="34" charset="0"/>
                <a:cs typeface="Calibri" pitchFamily="34" charset="0"/>
              </a:defRPr>
            </a:lvl5pPr>
          </a:lstStyle>
          <a:p>
            <a:pPr marL="763447" indent="-763447" defTabSz="2037972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800" kern="0" dirty="0"/>
              <a:t>Click to edit Master text styles</a:t>
            </a:r>
          </a:p>
          <a:p>
            <a:pPr marL="1655456" lvl="1" indent="-636470" defTabSz="2037972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800" kern="0" dirty="0"/>
              <a:t>Second level</a:t>
            </a:r>
          </a:p>
          <a:p>
            <a:pPr marL="2547467" lvl="2" indent="-509495" defTabSz="2037972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800" kern="0" dirty="0"/>
              <a:t>Third level</a:t>
            </a:r>
          </a:p>
          <a:p>
            <a:pPr marL="3564864" lvl="3" indent="-509495" defTabSz="2037972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800" kern="0" dirty="0"/>
              <a:t>Fourth level</a:t>
            </a:r>
          </a:p>
          <a:p>
            <a:pPr marL="4583851" lvl="4" indent="-509495" defTabSz="2037972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800" kern="0" dirty="0"/>
              <a:t>Fifth level</a:t>
            </a:r>
          </a:p>
        </p:txBody>
      </p:sp>
      <p:sp>
        <p:nvSpPr>
          <p:cNvPr id="80" name="Text Placeholder 7"/>
          <p:cNvSpPr txBox="1">
            <a:spLocks/>
          </p:cNvSpPr>
          <p:nvPr/>
        </p:nvSpPr>
        <p:spPr>
          <a:xfrm>
            <a:off x="16514064" y="2514600"/>
            <a:ext cx="5212080" cy="53721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lIns="91429" tIns="45715" rIns="91429" bIns="45715"/>
          <a:lstStyle>
            <a:lvl1pPr>
              <a:buFont typeface="Arial" pitchFamily="34" charset="0"/>
              <a:buNone/>
              <a:defRPr sz="1500" b="0">
                <a:latin typeface="Calibri" pitchFamily="34" charset="0"/>
                <a:cs typeface="Calibri" pitchFamily="34" charset="0"/>
              </a:defRPr>
            </a:lvl1pPr>
            <a:lvl2pPr>
              <a:buFont typeface="Arial" pitchFamily="34" charset="0"/>
              <a:buNone/>
              <a:defRPr sz="1500">
                <a:latin typeface="Calibri" pitchFamily="34" charset="0"/>
                <a:cs typeface="Calibri" pitchFamily="34" charset="0"/>
              </a:defRPr>
            </a:lvl2pPr>
            <a:lvl3pPr>
              <a:buFont typeface="Arial" pitchFamily="34" charset="0"/>
              <a:buNone/>
              <a:defRPr sz="1500">
                <a:latin typeface="Calibri" pitchFamily="34" charset="0"/>
                <a:cs typeface="Calibri" pitchFamily="34" charset="0"/>
              </a:defRPr>
            </a:lvl3pPr>
            <a:lvl4pPr>
              <a:buFont typeface="Arial" pitchFamily="34" charset="0"/>
              <a:buNone/>
              <a:defRPr sz="1300"/>
            </a:lvl4pPr>
            <a:lvl5pPr>
              <a:buFont typeface="Arial" pitchFamily="34" charset="0"/>
              <a:buNone/>
              <a:defRPr sz="1300"/>
            </a:lvl5pPr>
          </a:lstStyle>
          <a:p>
            <a:pPr marL="763447" indent="-763447" defTabSz="2037972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800" kern="0" dirty="0"/>
              <a:t>Click to edit Master text styles</a:t>
            </a:r>
          </a:p>
          <a:p>
            <a:pPr marL="1655456" lvl="1" indent="-636470" defTabSz="2037972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800" kern="0" dirty="0"/>
              <a:t>Second level</a:t>
            </a:r>
          </a:p>
          <a:p>
            <a:pPr marL="2547467" lvl="2" indent="-509495" defTabSz="2037972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800" kern="0" dirty="0"/>
              <a:t>Third level</a:t>
            </a:r>
          </a:p>
        </p:txBody>
      </p:sp>
      <p:sp>
        <p:nvSpPr>
          <p:cNvPr id="14" name="Text Placeholder 15"/>
          <p:cNvSpPr txBox="1">
            <a:spLocks/>
          </p:cNvSpPr>
          <p:nvPr/>
        </p:nvSpPr>
        <p:spPr>
          <a:xfrm>
            <a:off x="5171090" y="228600"/>
            <a:ext cx="11644726" cy="1828800"/>
          </a:xfrm>
          <a:prstGeom prst="rect">
            <a:avLst/>
          </a:prstGeom>
          <a:solidFill>
            <a:srgbClr val="FFCC00"/>
          </a:solidFill>
          <a:ln w="38100">
            <a:solidFill>
              <a:schemeClr val="tx1"/>
            </a:solidFill>
          </a:ln>
        </p:spPr>
        <p:txBody>
          <a:bodyPr lIns="91429" tIns="45715" rIns="91429" bIns="45715"/>
          <a:lstStyle>
            <a:lvl1pPr marL="763447" indent="-763447" algn="ctr" defTabSz="2037972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Lucida Sans" pitchFamily="34" charset="0"/>
                <a:ea typeface="+mn-ea"/>
                <a:cs typeface="Times New Roman" pitchFamily="18" charset="0"/>
              </a:defRPr>
            </a:lvl1pPr>
            <a:lvl2pPr marL="1655456" indent="-636470" algn="ctr" defTabSz="2037972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2547467" indent="-509495" algn="ctr" defTabSz="2037972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3pPr>
            <a:lvl4pPr marL="3564864" indent="-509495" algn="ctr" defTabSz="2037972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4pPr>
            <a:lvl5pPr marL="4583851" indent="-509495" algn="ctr" defTabSz="2037972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5pPr>
            <a:lvl6pPr marL="5040966" indent="-509495" algn="l" defTabSz="2037972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4500">
                <a:solidFill>
                  <a:schemeClr val="tx1"/>
                </a:solidFill>
                <a:latin typeface="+mn-lt"/>
              </a:defRPr>
            </a:lvl6pPr>
            <a:lvl7pPr marL="5498081" indent="-509495" algn="l" defTabSz="2037972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4500">
                <a:solidFill>
                  <a:schemeClr val="tx1"/>
                </a:solidFill>
                <a:latin typeface="+mn-lt"/>
              </a:defRPr>
            </a:lvl7pPr>
            <a:lvl8pPr marL="5955196" indent="-509495" algn="l" defTabSz="2037972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4500">
                <a:solidFill>
                  <a:schemeClr val="tx1"/>
                </a:solidFill>
                <a:latin typeface="+mn-lt"/>
              </a:defRPr>
            </a:lvl8pPr>
            <a:lvl9pPr marL="6412311" indent="-509495" algn="l" defTabSz="2037972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4500">
                <a:solidFill>
                  <a:schemeClr val="tx1"/>
                </a:solidFill>
                <a:latin typeface="+mn-lt"/>
              </a:defRPr>
            </a:lvl9pPr>
          </a:lstStyle>
          <a:p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81018" y="208810"/>
            <a:ext cx="3520751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CAP Templat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24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 Template</Template>
  <TotalTime>7886</TotalTime>
  <Words>124</Words>
  <Application>Microsoft Macintosh PowerPoint</Application>
  <PresentationFormat>Custom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CAP Template</vt:lpstr>
      <vt:lpstr>PowerPoint Presentation</vt:lpstr>
    </vt:vector>
  </TitlesOfParts>
  <Company>University of Iowa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PEP</dc:creator>
  <cp:lastModifiedBy>Chris Dickey</cp:lastModifiedBy>
  <cp:revision>576</cp:revision>
  <dcterms:created xsi:type="dcterms:W3CDTF">2017-12-21T22:22:44Z</dcterms:created>
  <dcterms:modified xsi:type="dcterms:W3CDTF">2020-06-02T14:53:26Z</dcterms:modified>
</cp:coreProperties>
</file>